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6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731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6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2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328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28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6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20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335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531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87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F9BF6-FCFA-419D-862F-8687D9DE14C1}" type="datetimeFigureOut">
              <a:rPr lang="ru-RU" smtClean="0"/>
              <a:t>15.02.2022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C51F5-0BEA-4EE9-BEC1-1D708C3CDD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46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9629" y="404664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8030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2022-02-15T07:36:07Z</dcterms:created>
  <dcterms:modified xsi:type="dcterms:W3CDTF">2022-02-15T07:38:47Z</dcterms:modified>
</cp:coreProperties>
</file>