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363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9595D-772E-40EC-9888-6019728FA61C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B91D5-05EC-448B-BC7D-FC7611013D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5571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9595D-772E-40EC-9888-6019728FA61C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B91D5-05EC-448B-BC7D-FC7611013D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627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9595D-772E-40EC-9888-6019728FA61C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B91D5-05EC-448B-BC7D-FC7611013D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725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9595D-772E-40EC-9888-6019728FA61C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B91D5-05EC-448B-BC7D-FC7611013D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0187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9595D-772E-40EC-9888-6019728FA61C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B91D5-05EC-448B-BC7D-FC7611013D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1720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9595D-772E-40EC-9888-6019728FA61C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B91D5-05EC-448B-BC7D-FC7611013D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575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9595D-772E-40EC-9888-6019728FA61C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B91D5-05EC-448B-BC7D-FC7611013D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0101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9595D-772E-40EC-9888-6019728FA61C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B91D5-05EC-448B-BC7D-FC7611013D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014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9595D-772E-40EC-9888-6019728FA61C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B91D5-05EC-448B-BC7D-FC7611013D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01953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9595D-772E-40EC-9888-6019728FA61C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B91D5-05EC-448B-BC7D-FC7611013D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637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9595D-772E-40EC-9888-6019728FA61C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FB91D5-05EC-448B-BC7D-FC7611013D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5823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E9595D-772E-40EC-9888-6019728FA61C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FB91D5-05EC-448B-BC7D-FC7611013D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6029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6030727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</cp:revision>
  <dcterms:created xsi:type="dcterms:W3CDTF">2022-02-15T07:38:06Z</dcterms:created>
  <dcterms:modified xsi:type="dcterms:W3CDTF">2022-02-15T07:38:24Z</dcterms:modified>
</cp:coreProperties>
</file>